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HelveticaNeueLT Pro 55 Roman" panose="020B0604020202020204" charset="0"/>
      <p:regular r:id="rId3"/>
      <p:bold r:id="rId4"/>
      <p:italic r:id="rId5"/>
      <p:boldItalic r:id="rId6"/>
    </p:embeddedFont>
    <p:embeddedFont>
      <p:font typeface="Poppins" panose="00000500000000000000" pitchFamily="2" charset="0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79" autoAdjust="0"/>
    <p:restoredTop sz="96807" autoAdjust="0"/>
  </p:normalViewPr>
  <p:slideViewPr>
    <p:cSldViewPr>
      <p:cViewPr varScale="1">
        <p:scale>
          <a:sx n="67" d="100"/>
          <a:sy n="67" d="100"/>
        </p:scale>
        <p:origin x="1232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ppy Patel" userId="b5e8033a423efe45" providerId="LiveId" clId="{3C11DF2B-6205-4A62-A65A-FE92BA997B68}"/>
    <pc:docChg chg="modSld">
      <pc:chgData name="Poppy Patel" userId="b5e8033a423efe45" providerId="LiveId" clId="{3C11DF2B-6205-4A62-A65A-FE92BA997B68}" dt="2025-10-13T10:08:10.202" v="87" actId="20577"/>
      <pc:docMkLst>
        <pc:docMk/>
      </pc:docMkLst>
      <pc:sldChg chg="modSp mod">
        <pc:chgData name="Poppy Patel" userId="b5e8033a423efe45" providerId="LiveId" clId="{3C11DF2B-6205-4A62-A65A-FE92BA997B68}" dt="2025-10-13T10:08:10.202" v="87" actId="20577"/>
        <pc:sldMkLst>
          <pc:docMk/>
          <pc:sldMk cId="0" sldId="256"/>
        </pc:sldMkLst>
        <pc:spChg chg="mod">
          <ac:chgData name="Poppy Patel" userId="b5e8033a423efe45" providerId="LiveId" clId="{3C11DF2B-6205-4A62-A65A-FE92BA997B68}" dt="2025-10-13T09:56:25.831" v="76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Poppy Patel" userId="b5e8033a423efe45" providerId="LiveId" clId="{3C11DF2B-6205-4A62-A65A-FE92BA997B68}" dt="2025-10-13T10:08:10.202" v="87" actId="20577"/>
          <ac:spMkLst>
            <pc:docMk/>
            <pc:sldMk cId="0" sldId="256"/>
            <ac:spMk id="7" creationId="{00000000-0000-0000-0000-000000000000}"/>
          </ac:spMkLst>
        </pc:spChg>
        <pc:spChg chg="mod">
          <ac:chgData name="Poppy Patel" userId="b5e8033a423efe45" providerId="LiveId" clId="{3C11DF2B-6205-4A62-A65A-FE92BA997B68}" dt="2025-10-13T09:55:17.624" v="35" actId="20577"/>
          <ac:spMkLst>
            <pc:docMk/>
            <pc:sldMk cId="0" sldId="256"/>
            <ac:spMk id="2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9994" y="1566011"/>
            <a:ext cx="3132455" cy="5634355"/>
          </a:xfrm>
          <a:custGeom>
            <a:avLst/>
            <a:gdLst/>
            <a:ahLst/>
            <a:cxnLst/>
            <a:rect l="l" t="t" r="r" b="b"/>
            <a:pathLst>
              <a:path w="3132454" h="5634355">
                <a:moveTo>
                  <a:pt x="3131997" y="0"/>
                </a:moveTo>
                <a:lnTo>
                  <a:pt x="0" y="0"/>
                </a:lnTo>
                <a:lnTo>
                  <a:pt x="0" y="5633999"/>
                </a:lnTo>
                <a:lnTo>
                  <a:pt x="3131997" y="5633999"/>
                </a:lnTo>
                <a:lnTo>
                  <a:pt x="3131997" y="0"/>
                </a:lnTo>
                <a:close/>
              </a:path>
            </a:pathLst>
          </a:custGeom>
          <a:solidFill>
            <a:srgbClr val="EBEB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714356" y="1746008"/>
            <a:ext cx="1190625" cy="934719"/>
          </a:xfrm>
          <a:custGeom>
            <a:avLst/>
            <a:gdLst/>
            <a:ahLst/>
            <a:cxnLst/>
            <a:rect l="l" t="t" r="r" b="b"/>
            <a:pathLst>
              <a:path w="1190625" h="934719">
                <a:moveTo>
                  <a:pt x="0" y="934516"/>
                </a:moveTo>
                <a:lnTo>
                  <a:pt x="1190345" y="934516"/>
                </a:lnTo>
                <a:lnTo>
                  <a:pt x="1190345" y="0"/>
                </a:lnTo>
                <a:lnTo>
                  <a:pt x="0" y="0"/>
                </a:lnTo>
                <a:lnTo>
                  <a:pt x="0" y="93451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3714356" y="2781007"/>
            <a:ext cx="2533015" cy="1230630"/>
          </a:xfrm>
          <a:custGeom>
            <a:avLst/>
            <a:gdLst/>
            <a:ahLst/>
            <a:cxnLst/>
            <a:rect l="l" t="t" r="r" b="b"/>
            <a:pathLst>
              <a:path w="2533015" h="1230629">
                <a:moveTo>
                  <a:pt x="0" y="1230249"/>
                </a:moveTo>
                <a:lnTo>
                  <a:pt x="2532684" y="1230249"/>
                </a:lnTo>
                <a:lnTo>
                  <a:pt x="2532684" y="0"/>
                </a:lnTo>
                <a:lnTo>
                  <a:pt x="0" y="0"/>
                </a:lnTo>
                <a:lnTo>
                  <a:pt x="0" y="123024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3714356" y="6263716"/>
            <a:ext cx="2533015" cy="930275"/>
          </a:xfrm>
          <a:custGeom>
            <a:avLst/>
            <a:gdLst/>
            <a:ahLst/>
            <a:cxnLst/>
            <a:rect l="l" t="t" r="r" b="b"/>
            <a:pathLst>
              <a:path w="2533015" h="930275">
                <a:moveTo>
                  <a:pt x="0" y="929843"/>
                </a:moveTo>
                <a:lnTo>
                  <a:pt x="2532684" y="929843"/>
                </a:lnTo>
                <a:lnTo>
                  <a:pt x="2532684" y="0"/>
                </a:lnTo>
                <a:lnTo>
                  <a:pt x="0" y="0"/>
                </a:lnTo>
                <a:lnTo>
                  <a:pt x="0" y="92984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714356" y="4111739"/>
            <a:ext cx="2533015" cy="1193800"/>
          </a:xfrm>
          <a:custGeom>
            <a:avLst/>
            <a:gdLst/>
            <a:ahLst/>
            <a:cxnLst/>
            <a:rect l="l" t="t" r="r" b="b"/>
            <a:pathLst>
              <a:path w="2533015" h="1193800">
                <a:moveTo>
                  <a:pt x="0" y="1193558"/>
                </a:moveTo>
                <a:lnTo>
                  <a:pt x="2532684" y="1193558"/>
                </a:lnTo>
                <a:lnTo>
                  <a:pt x="2532684" y="0"/>
                </a:lnTo>
                <a:lnTo>
                  <a:pt x="0" y="0"/>
                </a:lnTo>
                <a:lnTo>
                  <a:pt x="0" y="119355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69598" y="1746008"/>
            <a:ext cx="1190345" cy="934504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18465" y="6059258"/>
            <a:ext cx="1190358" cy="1131747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3714356" y="5401855"/>
            <a:ext cx="2533015" cy="744220"/>
          </a:xfrm>
          <a:custGeom>
            <a:avLst/>
            <a:gdLst/>
            <a:ahLst/>
            <a:cxnLst/>
            <a:rect l="l" t="t" r="r" b="b"/>
            <a:pathLst>
              <a:path w="2533015" h="744220">
                <a:moveTo>
                  <a:pt x="0" y="744194"/>
                </a:moveTo>
                <a:lnTo>
                  <a:pt x="2532684" y="744194"/>
                </a:lnTo>
                <a:lnTo>
                  <a:pt x="2532684" y="0"/>
                </a:lnTo>
                <a:lnTo>
                  <a:pt x="0" y="0"/>
                </a:lnTo>
                <a:lnTo>
                  <a:pt x="0" y="744194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7780070" y="4272356"/>
            <a:ext cx="1190625" cy="1085850"/>
          </a:xfrm>
          <a:custGeom>
            <a:avLst/>
            <a:gdLst/>
            <a:ahLst/>
            <a:cxnLst/>
            <a:rect l="l" t="t" r="r" b="b"/>
            <a:pathLst>
              <a:path w="1190625" h="1085850">
                <a:moveTo>
                  <a:pt x="0" y="1085303"/>
                </a:moveTo>
                <a:lnTo>
                  <a:pt x="1190345" y="1085303"/>
                </a:lnTo>
                <a:lnTo>
                  <a:pt x="1190345" y="0"/>
                </a:lnTo>
                <a:lnTo>
                  <a:pt x="0" y="0"/>
                </a:lnTo>
                <a:lnTo>
                  <a:pt x="0" y="108530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6424828" y="4272343"/>
            <a:ext cx="1190625" cy="1657985"/>
          </a:xfrm>
          <a:custGeom>
            <a:avLst/>
            <a:gdLst/>
            <a:ahLst/>
            <a:cxnLst/>
            <a:rect l="l" t="t" r="r" b="b"/>
            <a:pathLst>
              <a:path w="1190625" h="1657985">
                <a:moveTo>
                  <a:pt x="0" y="1657705"/>
                </a:moveTo>
                <a:lnTo>
                  <a:pt x="1190345" y="1657705"/>
                </a:lnTo>
                <a:lnTo>
                  <a:pt x="1190345" y="0"/>
                </a:lnTo>
                <a:lnTo>
                  <a:pt x="0" y="0"/>
                </a:lnTo>
                <a:lnTo>
                  <a:pt x="0" y="165770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7780070" y="5464936"/>
            <a:ext cx="1190625" cy="1252220"/>
          </a:xfrm>
          <a:custGeom>
            <a:avLst/>
            <a:gdLst/>
            <a:ahLst/>
            <a:cxnLst/>
            <a:rect l="l" t="t" r="r" b="b"/>
            <a:pathLst>
              <a:path w="1190625" h="1252220">
                <a:moveTo>
                  <a:pt x="0" y="1251712"/>
                </a:moveTo>
                <a:lnTo>
                  <a:pt x="1190345" y="1251712"/>
                </a:lnTo>
                <a:lnTo>
                  <a:pt x="1190345" y="0"/>
                </a:lnTo>
                <a:lnTo>
                  <a:pt x="0" y="0"/>
                </a:lnTo>
                <a:lnTo>
                  <a:pt x="0" y="1251712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9135300" y="1746008"/>
            <a:ext cx="1190625" cy="1377950"/>
          </a:xfrm>
          <a:custGeom>
            <a:avLst/>
            <a:gdLst/>
            <a:ahLst/>
            <a:cxnLst/>
            <a:rect l="l" t="t" r="r" b="b"/>
            <a:pathLst>
              <a:path w="1190625" h="1377950">
                <a:moveTo>
                  <a:pt x="0" y="1377353"/>
                </a:moveTo>
                <a:lnTo>
                  <a:pt x="1190345" y="1377353"/>
                </a:lnTo>
                <a:lnTo>
                  <a:pt x="1190345" y="0"/>
                </a:lnTo>
                <a:lnTo>
                  <a:pt x="0" y="0"/>
                </a:lnTo>
                <a:lnTo>
                  <a:pt x="0" y="13773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5715000" y="0"/>
                </a:moveTo>
                <a:lnTo>
                  <a:pt x="0" y="0"/>
                </a:lnTo>
                <a:lnTo>
                  <a:pt x="0" y="1206004"/>
                </a:lnTo>
                <a:lnTo>
                  <a:pt x="5715000" y="1206004"/>
                </a:lnTo>
                <a:lnTo>
                  <a:pt x="5715000" y="0"/>
                </a:lnTo>
                <a:close/>
              </a:path>
            </a:pathLst>
          </a:custGeom>
          <a:solidFill>
            <a:srgbClr val="EB57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501482"/>
            <a:ext cx="9566800" cy="834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9Ka0HgNH3c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W21KjnF3YME" TargetMode="External"/><Relationship Id="rId5" Type="http://schemas.openxmlformats.org/officeDocument/2006/relationships/hyperlink" Target="http://www.youtube.com/watch?timecontinue=255&amp;v=tJK2y8ccaLE" TargetMode="External"/><Relationship Id="rId4" Type="http://schemas.openxmlformats.org/officeDocument/2006/relationships/hyperlink" Target="https://www.firstcareers.co.uk/careers/what-does-a-senior-physiologist-d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298" y="501482"/>
            <a:ext cx="5240601" cy="834390"/>
          </a:xfrm>
          <a:prstGeom prst="rect">
            <a:avLst/>
          </a:prstGeom>
        </p:spPr>
        <p:txBody>
          <a:bodyPr vert="horz" wrap="square" lIns="0" tIns="142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dirty="0"/>
              <a:t>Tech</a:t>
            </a:r>
            <a:r>
              <a:rPr spc="50" dirty="0"/>
              <a:t> </a:t>
            </a:r>
            <a:r>
              <a:rPr dirty="0"/>
              <a:t>for</a:t>
            </a:r>
            <a:r>
              <a:rPr spc="55" dirty="0"/>
              <a:t> </a:t>
            </a:r>
            <a:r>
              <a:rPr dirty="0"/>
              <a:t>Health</a:t>
            </a:r>
            <a:r>
              <a:rPr spc="50" dirty="0"/>
              <a:t> </a:t>
            </a:r>
            <a:r>
              <a:rPr dirty="0"/>
              <a:t>and</a:t>
            </a:r>
            <a:r>
              <a:rPr spc="55" dirty="0"/>
              <a:t> </a:t>
            </a:r>
            <a:r>
              <a:rPr dirty="0"/>
              <a:t>Inclusion</a:t>
            </a:r>
            <a:r>
              <a:rPr spc="55" dirty="0"/>
              <a:t> </a:t>
            </a:r>
            <a:r>
              <a:rPr dirty="0"/>
              <a:t>(Mid</a:t>
            </a:r>
            <a:r>
              <a:rPr spc="50" dirty="0"/>
              <a:t> </a:t>
            </a:r>
            <a:r>
              <a:rPr spc="-10" dirty="0"/>
              <a:t>Tech)</a:t>
            </a:r>
          </a:p>
          <a:p>
            <a:pPr marL="12700" marR="250825">
              <a:lnSpc>
                <a:spcPct val="108300"/>
              </a:lnSpc>
              <a:spcBef>
                <a:spcPts val="409"/>
              </a:spcBef>
            </a:pPr>
            <a:r>
              <a:rPr sz="1000" dirty="0"/>
              <a:t>To understand how technology is used in health and inclusion and </a:t>
            </a:r>
            <a:r>
              <a:rPr sz="1000" spc="-10" dirty="0"/>
              <a:t>broaden</a:t>
            </a:r>
            <a:r>
              <a:rPr sz="1000" spc="500" dirty="0"/>
              <a:t> </a:t>
            </a:r>
            <a:r>
              <a:rPr sz="1000" dirty="0"/>
              <a:t>my knowledge of careers available in this </a:t>
            </a:r>
            <a:r>
              <a:rPr sz="1000" spc="-10" dirty="0"/>
              <a:t>field.</a:t>
            </a:r>
            <a:endParaRPr sz="1000" dirty="0"/>
          </a:p>
        </p:txBody>
      </p:sp>
      <p:sp>
        <p:nvSpPr>
          <p:cNvPr id="3" name="object 3"/>
          <p:cNvSpPr txBox="1"/>
          <p:nvPr/>
        </p:nvSpPr>
        <p:spPr>
          <a:xfrm>
            <a:off x="563299" y="1760305"/>
            <a:ext cx="2720340" cy="768985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 algn="l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indent="-64135" algn="l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Mirroring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(Apple TV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cable)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5080" indent="-64135" algn="l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Augmented Reality (AR) compatible device</a:t>
            </a:r>
            <a:r>
              <a:rPr lang="en-US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(i.e. Teacher's phone or tablet)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model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299" y="2666305"/>
            <a:ext cx="1495425" cy="351790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 algn="l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TIME FOR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 dirty="0">
              <a:latin typeface="Poppins"/>
              <a:cs typeface="Poppins"/>
            </a:endParaRPr>
          </a:p>
          <a:p>
            <a:pPr marL="76200" indent="-64135" algn="l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299" y="3155305"/>
            <a:ext cx="1909445" cy="351790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 algn="l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 dirty="0">
              <a:latin typeface="Poppins"/>
              <a:cs typeface="Poppins"/>
            </a:endParaRPr>
          </a:p>
          <a:p>
            <a:pPr marL="76200" indent="-64135" algn="l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3299" y="3644304"/>
            <a:ext cx="2705735" cy="1149985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 algn="l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PREPARATION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marR="13970" indent="-64135" algn="l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Pocket</a:t>
            </a:r>
            <a:r>
              <a:rPr sz="8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Anatomy</a:t>
            </a:r>
            <a:r>
              <a:rPr lang="en-US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Homecourt</a:t>
            </a:r>
            <a:r>
              <a:rPr sz="8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onto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compatible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</a:t>
            </a:r>
            <a:r>
              <a:rPr lang="en-US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(Note</a:t>
            </a:r>
            <a:r>
              <a:rPr lang="en-US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a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cost for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Pocket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Anatomy</a:t>
            </a:r>
            <a:r>
              <a:rPr lang="en-US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however they also offer a </a:t>
            </a:r>
            <a:r>
              <a:rPr lang="en-US" sz="80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 trial)</a:t>
            </a:r>
            <a:endParaRPr lang="en-US" sz="8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13970" indent="-64135" algn="l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Ensure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venue has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mirroring device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connected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whiteboard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a cable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connect a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phone/tablet to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HDMI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3299" y="4931304"/>
            <a:ext cx="2755900" cy="1475740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 algn="l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 dirty="0">
              <a:latin typeface="Poppins"/>
              <a:cs typeface="Poppins"/>
            </a:endParaRPr>
          </a:p>
          <a:p>
            <a:pPr marL="12700" marR="328295" algn="l">
              <a:lnSpc>
                <a:spcPct val="104200"/>
              </a:lnSpc>
              <a:spcBef>
                <a:spcPts val="28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  <a:r>
              <a:rPr sz="8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Create,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reuse,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revise</a:t>
            </a:r>
            <a:r>
              <a:rPr sz="8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repurpose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artefacts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audience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trustworthiness,</a:t>
            </a:r>
            <a:r>
              <a:rPr sz="800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sz="8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usability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618490" algn="l">
              <a:lnSpc>
                <a:spcPct val="104200"/>
              </a:lnSpc>
              <a:spcBef>
                <a:spcPts val="284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sz="8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emerging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l">
              <a:lnSpc>
                <a:spcPct val="104200"/>
              </a:lnSpc>
              <a:spcBef>
                <a:spcPts val="280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Spoken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English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Giving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speeches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presentations,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expressing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 and keeping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351155" algn="l">
              <a:lnSpc>
                <a:spcPct val="104200"/>
              </a:lnSpc>
              <a:spcBef>
                <a:spcPts val="28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Biology (Skeletal and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Muscular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System,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Health)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4994" y="359994"/>
            <a:ext cx="4257001" cy="120601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779999" y="1754257"/>
            <a:ext cx="116839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79999" y="2059057"/>
            <a:ext cx="1062355" cy="508634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38100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Inclusion?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of any other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90477" y="4572707"/>
            <a:ext cx="1061720" cy="125603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101600" algn="l">
              <a:lnSpc>
                <a:spcPts val="700"/>
              </a:lnSpc>
              <a:spcBef>
                <a:spcPts val="14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how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is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inclusion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mean?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think of any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23825" algn="l">
              <a:lnSpc>
                <a:spcPts val="70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www.youtube.com/</a:t>
            </a:r>
            <a:b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</a:br>
            <a:r>
              <a:rPr sz="600" spc="-1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watch?v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=B9Ka0HgNH3c</a:t>
            </a:r>
            <a:endParaRPr lang="en-GB" sz="600" spc="-10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6667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was life like for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disabilities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advancements?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Chris enjoy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490475" y="4267907"/>
            <a:ext cx="153035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  <a:tabLst>
                <a:tab pos="1367790" algn="l"/>
              </a:tabLst>
            </a:pPr>
            <a:r>
              <a:rPr sz="2300" b="1" spc="-50" dirty="0">
                <a:solidFill>
                  <a:srgbClr val="EB5750"/>
                </a:solidFill>
                <a:latin typeface="Poppins"/>
                <a:cs typeface="Poppins"/>
              </a:rPr>
              <a:t>6</a:t>
            </a: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	</a:t>
            </a:r>
            <a:r>
              <a:rPr sz="2300" b="1" spc="-50" dirty="0">
                <a:solidFill>
                  <a:srgbClr val="EB5750"/>
                </a:solidFill>
                <a:latin typeface="Poppins"/>
                <a:cs typeface="Poppins"/>
              </a:rPr>
              <a:t>7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858612" y="4572707"/>
            <a:ext cx="1069975" cy="686435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6350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how to use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Adob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Express, Canva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other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</a:t>
            </a:r>
            <a:r>
              <a:rPr lang="en-US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 to use 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research.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845714" y="5460500"/>
            <a:ext cx="20129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8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845714" y="5765300"/>
            <a:ext cx="1038860" cy="864235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135890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(40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to work on their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for health or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6045" algn="l">
              <a:lnSpc>
                <a:spcPts val="70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group/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200953" y="1754257"/>
            <a:ext cx="18859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9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200953" y="2059057"/>
            <a:ext cx="1061085" cy="953135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257175" algn="l">
              <a:lnSpc>
                <a:spcPts val="700"/>
              </a:lnSpc>
              <a:spcBef>
                <a:spcPts val="14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2075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information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below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clip to discuss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</a:pP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https://www.firstcareers.co.uk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b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</a:b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careers/what-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does-a-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senior-</a:t>
            </a:r>
            <a:r>
              <a:rPr sz="60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physiologist-</a:t>
            </a:r>
            <a:r>
              <a:rPr sz="600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do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779999" y="5410107"/>
            <a:ext cx="20955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4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779999" y="5681448"/>
            <a:ext cx="2315210" cy="364490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watching, discuss the role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model’s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career path: What led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technology career?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enjoy about their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779999" y="2776556"/>
            <a:ext cx="17843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2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779999" y="3047895"/>
            <a:ext cx="2385060" cy="808990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Mental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(10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is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mental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and health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https://www.youtube.com/watch?tim</a:t>
            </a: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600" u="sng" spc="-3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continue=255&amp;v=tJK2y8ccaLE</a:t>
            </a:r>
            <a:endParaRPr lang="en-GB" sz="600" u="sng" spc="-10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the students know of any apps which support mental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3345" algn="l">
              <a:lnSpc>
                <a:spcPts val="70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i.e Calm, Headspace. If suitable for your class, complete one of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mindfulness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https://www.youtube.com/watch?v=W21KjnF3YME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779999" y="6259156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5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779999" y="6593577"/>
            <a:ext cx="2371090" cy="542290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Investigation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 has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recent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technology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Explain how you can now access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advice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 from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doctor,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book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appointments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heart rate etc.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424828" y="1745995"/>
            <a:ext cx="2533015" cy="242824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64135" rIns="0" bIns="0" rtlCol="0">
            <a:noAutofit/>
          </a:bodyPr>
          <a:lstStyle/>
          <a:p>
            <a:pPr marL="65405" marR="75565" algn="l">
              <a:lnSpc>
                <a:spcPts val="700"/>
              </a:lnSpc>
              <a:spcBef>
                <a:spcPts val="505"/>
              </a:spcBef>
            </a:pP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that the students</a:t>
            </a:r>
            <a:r>
              <a:rPr lang="en-US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now going </a:t>
            </a:r>
            <a:r>
              <a:rPr lang="en-US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apps which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improve 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 of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</a:t>
            </a:r>
            <a:r>
              <a:rPr lang="en-US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us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health/ fitness/sport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5778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please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which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you’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group.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both.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Whilst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exploring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apps, link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students’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revision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tool.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of t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hese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compatible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iPads/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phones but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as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1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i.e. a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teacher’s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phone,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display the apps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an Apple TV/mirroring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 or 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connected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HDMI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121920" algn="l">
              <a:lnSpc>
                <a:spcPts val="700"/>
              </a:lnSpc>
              <a:spcBef>
                <a:spcPts val="284"/>
              </a:spcBef>
              <a:buAutoNum type="arabicPeriod"/>
              <a:tabLst>
                <a:tab pos="150495" algn="l"/>
              </a:tabLst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Pocket Anatomy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students.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apps like these help doctors and nurses train and explain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189230" algn="l">
              <a:lnSpc>
                <a:spcPts val="700"/>
              </a:lnSpc>
              <a:spcBef>
                <a:spcPts val="280"/>
              </a:spcBef>
              <a:buFont typeface="HelveticaNeueLT Pro 55 Roman"/>
              <a:buAutoNum type="arabicPeriod"/>
              <a:tabLst>
                <a:tab pos="150495" algn="l"/>
              </a:tabLst>
            </a:pPr>
            <a:r>
              <a:rPr lang="en-US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Homecourt Apple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Launch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clip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discuss how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this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help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player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s’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in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61594" algn="l">
              <a:lnSpc>
                <a:spcPts val="700"/>
              </a:lnSpc>
              <a:spcBef>
                <a:spcPts val="284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students: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you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useful?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think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5-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years’ time?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 that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pursue a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Medical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 App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Developer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779999" y="4107291"/>
            <a:ext cx="18986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3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779999" y="4412091"/>
            <a:ext cx="2406650" cy="775335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159385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technology?</a:t>
            </a:r>
            <a:r>
              <a:rPr sz="600" b="1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presentation.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careers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appeal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en-GB" sz="600" spc="-1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 Do any of the students want to be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nurse, doctor, </a:t>
            </a:r>
            <a:r>
              <a:rPr sz="6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that by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time they graduate,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careers will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h</a:t>
            </a:r>
            <a:r>
              <a:rPr sz="6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eavily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9135300" y="4815657"/>
            <a:ext cx="1190625" cy="1381760"/>
          </a:xfrm>
          <a:custGeom>
            <a:avLst/>
            <a:gdLst/>
            <a:ahLst/>
            <a:cxnLst/>
            <a:rect l="l" t="t" r="r" b="b"/>
            <a:pathLst>
              <a:path w="1190625" h="1381760">
                <a:moveTo>
                  <a:pt x="0" y="1381632"/>
                </a:moveTo>
                <a:lnTo>
                  <a:pt x="1190345" y="1381632"/>
                </a:lnTo>
                <a:lnTo>
                  <a:pt x="1190345" y="0"/>
                </a:lnTo>
                <a:lnTo>
                  <a:pt x="0" y="0"/>
                </a:lnTo>
                <a:lnTo>
                  <a:pt x="0" y="1381632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l"/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135300" y="3234410"/>
            <a:ext cx="1190625" cy="1409417"/>
          </a:xfrm>
          <a:custGeom>
            <a:avLst/>
            <a:gdLst/>
            <a:ahLst/>
            <a:cxnLst/>
            <a:rect l="l" t="t" r="r" b="b"/>
            <a:pathLst>
              <a:path w="1190625" h="1765300">
                <a:moveTo>
                  <a:pt x="0" y="1764753"/>
                </a:moveTo>
                <a:lnTo>
                  <a:pt x="1190345" y="1764753"/>
                </a:lnTo>
                <a:lnTo>
                  <a:pt x="1190345" y="0"/>
                </a:lnTo>
                <a:lnTo>
                  <a:pt x="0" y="0"/>
                </a:lnTo>
                <a:lnTo>
                  <a:pt x="0" y="1764753"/>
                </a:lnTo>
                <a:close/>
              </a:path>
            </a:pathLst>
          </a:custGeom>
          <a:ln w="6349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l"/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9200953" y="4848225"/>
            <a:ext cx="220979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spc="-25" dirty="0">
                <a:solidFill>
                  <a:srgbClr val="EB5750"/>
                </a:solidFill>
                <a:latin typeface="Poppins"/>
                <a:cs typeface="Poppins"/>
              </a:rPr>
              <a:t>11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200953" y="5153025"/>
            <a:ext cx="1029335" cy="965835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200025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</a:t>
            </a:r>
            <a:r>
              <a:rPr sz="600" b="1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match the famous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tech to their name and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role.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challenge is to use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books –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GB"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600" b="1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form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6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200953" y="3229970"/>
            <a:ext cx="30480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spc="-25" dirty="0">
                <a:solidFill>
                  <a:srgbClr val="EB5750"/>
                </a:solidFill>
                <a:latin typeface="Poppins"/>
                <a:cs typeface="Poppins"/>
              </a:rPr>
              <a:t>10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200953" y="3514011"/>
            <a:ext cx="1059815" cy="137858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Discussion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270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see yourself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any tech for health 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anything particularly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today? Do any of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want to be nurses,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doctors,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physiotherapists etc.? How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use technology 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daily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61718B-3393-1EEE-7D23-48261C4F1694}"/>
              </a:ext>
            </a:extLst>
          </p:cNvPr>
          <p:cNvSpPr txBox="1"/>
          <p:nvPr/>
        </p:nvSpPr>
        <p:spPr>
          <a:xfrm>
            <a:off x="8718224" y="1555592"/>
            <a:ext cx="1745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800" b="0" i="0" u="none" strike="noStrike" cap="none" dirty="0">
                <a:latin typeface="Poppins" pitchFamily="2" charset="77"/>
                <a:ea typeface="Lora"/>
                <a:cs typeface="Poppins" pitchFamily="2" charset="77"/>
                <a:sym typeface="Lora"/>
              </a:rPr>
              <a:t>© Tech She Can 2022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1037</Words>
  <Application>Microsoft Office PowerPoint</Application>
  <PresentationFormat>Custom</PresentationFormat>
  <Paragraphs>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HelveticaNeueLT Pro 55 Roman</vt:lpstr>
      <vt:lpstr>Poppins</vt:lpstr>
      <vt:lpstr>Calibri</vt:lpstr>
      <vt:lpstr>Office Theme</vt:lpstr>
      <vt:lpstr>Tech for Health and Inclusion (Mid Tech) To understand how technology is used in health and inclusion and broaden my knowledge of careers available in this field.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Health and Inclusion (Mid Tech) To understand how technology is used in health and inclusion and broaden my knowledge of careers available in this field.</dc:title>
  <dc:creator>Poppy Patel</dc:creator>
  <cp:lastModifiedBy>Poppy Patel</cp:lastModifiedBy>
  <cp:revision>7</cp:revision>
  <dcterms:created xsi:type="dcterms:W3CDTF">2022-06-10T12:26:53Z</dcterms:created>
  <dcterms:modified xsi:type="dcterms:W3CDTF">2025-10-13T10:08:15Z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2019-09-23T00:00:00Z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2022-06-10T00:00:00Z</vt:filetime>
  </property>
</Properties>
</file>